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2.5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638800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n-US" sz="3600" dirty="0" smtClean="0"/>
              <a:t>A. The </a:t>
            </a:r>
            <a:r>
              <a:rPr lang="en-US" sz="3600" dirty="0"/>
              <a:t>variables </a:t>
            </a:r>
            <a:r>
              <a:rPr lang="en-US" sz="3600" i="1" dirty="0"/>
              <a:t>x</a:t>
            </a:r>
            <a:r>
              <a:rPr lang="en-US" sz="3600" dirty="0"/>
              <a:t> and </a:t>
            </a:r>
            <a:r>
              <a:rPr lang="en-US" sz="3600" i="1" dirty="0"/>
              <a:t>y </a:t>
            </a:r>
            <a:r>
              <a:rPr lang="en-US" sz="3600" dirty="0"/>
              <a:t>very directly. Write an equation that relates </a:t>
            </a:r>
            <a:r>
              <a:rPr lang="en-US" sz="3600" i="1" dirty="0"/>
              <a:t>x</a:t>
            </a:r>
            <a:r>
              <a:rPr lang="en-US" sz="3600" dirty="0"/>
              <a:t> and </a:t>
            </a:r>
            <a:r>
              <a:rPr lang="en-US" sz="3600" i="1" dirty="0" smtClean="0"/>
              <a:t>y</a:t>
            </a:r>
            <a:r>
              <a:rPr lang="en-US" sz="3600" dirty="0" smtClean="0"/>
              <a:t>.</a:t>
            </a:r>
            <a:endParaRPr lang="en-US" sz="3600" dirty="0"/>
          </a:p>
          <a:p>
            <a:pPr marL="0" indent="0">
              <a:spcBef>
                <a:spcPct val="50000"/>
              </a:spcBef>
              <a:buNone/>
            </a:pPr>
            <a:r>
              <a:rPr lang="en-US" sz="3600" dirty="0" smtClean="0"/>
              <a:t>B. Then </a:t>
            </a:r>
            <a:r>
              <a:rPr lang="en-US" sz="3600" dirty="0"/>
              <a:t>find</a:t>
            </a:r>
            <a:r>
              <a:rPr lang="en-US" sz="3600" i="1" dirty="0"/>
              <a:t> y</a:t>
            </a:r>
            <a:r>
              <a:rPr lang="en-US" sz="3600" dirty="0"/>
              <a:t> when </a:t>
            </a:r>
            <a:r>
              <a:rPr lang="en-US" sz="3600" i="1" dirty="0"/>
              <a:t>x </a:t>
            </a:r>
            <a:r>
              <a:rPr lang="en-US" sz="3600" dirty="0"/>
              <a:t>= 14</a:t>
            </a:r>
            <a:r>
              <a:rPr lang="en-US" sz="3600" dirty="0" smtClean="0"/>
              <a:t>.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3600" dirty="0" smtClean="0"/>
              <a:t> </a:t>
            </a:r>
            <a:r>
              <a:rPr lang="en-US" sz="3600" i="1" dirty="0" smtClean="0"/>
              <a:t>x</a:t>
            </a:r>
            <a:r>
              <a:rPr lang="en-US" sz="3600" dirty="0" smtClean="0"/>
              <a:t> </a:t>
            </a:r>
            <a:r>
              <a:rPr lang="en-US" sz="3600" dirty="0"/>
              <a:t>= 2, y = 10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3600" dirty="0" smtClean="0"/>
              <a:t> </a:t>
            </a:r>
            <a:r>
              <a:rPr lang="en-US" sz="3600" i="1" dirty="0" smtClean="0"/>
              <a:t>x</a:t>
            </a:r>
            <a:r>
              <a:rPr lang="en-US" sz="3600" dirty="0" smtClean="0"/>
              <a:t> </a:t>
            </a:r>
            <a:r>
              <a:rPr lang="en-US" sz="3600" dirty="0"/>
              <a:t>= – 4, </a:t>
            </a:r>
            <a:r>
              <a:rPr lang="en-US" sz="3600" i="1" dirty="0"/>
              <a:t>y</a:t>
            </a:r>
            <a:r>
              <a:rPr lang="en-US" sz="3600" dirty="0"/>
              <a:t> = 7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3600" dirty="0"/>
              <a:t>Tell whether the equation represents direct variation. If it does, give the constant.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 startAt="3"/>
            </a:pPr>
            <a:r>
              <a:rPr lang="en-US" sz="3600" dirty="0" smtClean="0"/>
              <a:t>y </a:t>
            </a:r>
            <a:r>
              <a:rPr lang="en-US" sz="3600" dirty="0"/>
              <a:t>= – 6</a:t>
            </a:r>
            <a:r>
              <a:rPr lang="en-US" sz="3600" i="1" dirty="0"/>
              <a:t>x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 startAt="3"/>
            </a:pPr>
            <a:r>
              <a:rPr lang="en-US" sz="3600" dirty="0"/>
              <a:t>3  +  </a:t>
            </a:r>
            <a:r>
              <a:rPr lang="en-US" sz="3600" i="1" dirty="0"/>
              <a:t>y</a:t>
            </a:r>
            <a:r>
              <a:rPr lang="en-US" sz="3600" dirty="0"/>
              <a:t>  =  </a:t>
            </a:r>
            <a:r>
              <a:rPr lang="en-US" sz="3600" dirty="0" smtClean="0"/>
              <a:t>2</a:t>
            </a:r>
            <a:r>
              <a:rPr lang="en-US" sz="3600" i="1" dirty="0" smtClean="0"/>
              <a:t>y</a:t>
            </a:r>
            <a:endParaRPr lang="en-US" sz="3600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2.5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A.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𝑦</m:t>
                    </m:r>
                    <m:r>
                      <a:rPr lang="en-US" sz="4400" b="0" i="1" smtClean="0">
                        <a:latin typeface="Cambria Math"/>
                      </a:rPr>
                      <m:t>=5</m:t>
                    </m:r>
                    <m:r>
                      <a:rPr lang="en-US" sz="44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sz="4400" b="0" dirty="0" smtClean="0"/>
                  <a:t/>
                </a:r>
                <a:br>
                  <a:rPr lang="en-US" sz="4400" b="0" dirty="0" smtClean="0"/>
                </a:br>
                <a:r>
                  <a:rPr lang="en-US" sz="4400" b="0" dirty="0" smtClean="0"/>
                  <a:t>B. 70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A.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𝑦</m:t>
                    </m:r>
                    <m:r>
                      <a:rPr lang="en-US" sz="44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sz="4400" b="0" dirty="0" smtClean="0"/>
                  <a:t/>
                </a:r>
                <a:br>
                  <a:rPr lang="en-US" sz="4400" b="0" dirty="0" smtClean="0"/>
                </a:br>
                <a:r>
                  <a:rPr lang="en-US" sz="4400" b="0" dirty="0" smtClean="0"/>
                  <a:t>B.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49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Yes; -6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No</a:t>
                </a:r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741" t="-4043" b="-2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1624</TotalTime>
  <Words>172</Words>
  <Application>Microsoft Office PowerPoint</Application>
  <PresentationFormat>On-screen Show (4:3)</PresentationFormat>
  <Paragraphs>102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2.5 Quiz</vt:lpstr>
      <vt:lpstr>2.5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92</cp:revision>
  <dcterms:created xsi:type="dcterms:W3CDTF">2010-08-17T17:31:29Z</dcterms:created>
  <dcterms:modified xsi:type="dcterms:W3CDTF">2012-04-02T19:18:46Z</dcterms:modified>
</cp:coreProperties>
</file>